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5" d="100"/>
          <a:sy n="75" d="100"/>
        </p:scale>
        <p:origin x="-1704" y="-7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CA51-B67D-40BE-BD86-F9F006F7E642}" type="datetimeFigureOut">
              <a:rPr lang="es-ES" smtClean="0"/>
              <a:t>22/04/2021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7537CC-F4CC-439C-B348-E4E0E9FDB0E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90166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CA51-B67D-40BE-BD86-F9F006F7E642}" type="datetimeFigureOut">
              <a:rPr lang="es-ES" smtClean="0"/>
              <a:t>22/04/2021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7537CC-F4CC-439C-B348-E4E0E9FDB0E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841451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CA51-B67D-40BE-BD86-F9F006F7E642}" type="datetimeFigureOut">
              <a:rPr lang="es-ES" smtClean="0"/>
              <a:t>22/04/2021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7537CC-F4CC-439C-B348-E4E0E9FDB0E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07380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CA51-B67D-40BE-BD86-F9F006F7E642}" type="datetimeFigureOut">
              <a:rPr lang="es-ES" smtClean="0"/>
              <a:t>22/04/2021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7537CC-F4CC-439C-B348-E4E0E9FDB0E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2302364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CA51-B67D-40BE-BD86-F9F006F7E642}" type="datetimeFigureOut">
              <a:rPr lang="es-ES" smtClean="0"/>
              <a:t>22/04/2021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7537CC-F4CC-439C-B348-E4E0E9FDB0E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3747348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CA51-B67D-40BE-BD86-F9F006F7E642}" type="datetimeFigureOut">
              <a:rPr lang="es-ES" smtClean="0"/>
              <a:t>22/04/2021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7537CC-F4CC-439C-B348-E4E0E9FDB0E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2402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CA51-B67D-40BE-BD86-F9F006F7E642}" type="datetimeFigureOut">
              <a:rPr lang="es-ES" smtClean="0"/>
              <a:t>22/04/2021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7537CC-F4CC-439C-B348-E4E0E9FDB0E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86180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CA51-B67D-40BE-BD86-F9F006F7E642}" type="datetimeFigureOut">
              <a:rPr lang="es-ES" smtClean="0"/>
              <a:t>22/04/2021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7537CC-F4CC-439C-B348-E4E0E9FDB0E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665958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CA51-B67D-40BE-BD86-F9F006F7E642}" type="datetimeFigureOut">
              <a:rPr lang="es-ES" smtClean="0"/>
              <a:t>22/04/2021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7537CC-F4CC-439C-B348-E4E0E9FDB0E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420887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CA51-B67D-40BE-BD86-F9F006F7E642}" type="datetimeFigureOut">
              <a:rPr lang="es-ES" smtClean="0"/>
              <a:t>22/04/2021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7537CC-F4CC-439C-B348-E4E0E9FDB0E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2200949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BACA51-B67D-40BE-BD86-F9F006F7E642}" type="datetimeFigureOut">
              <a:rPr lang="es-ES" smtClean="0"/>
              <a:t>22/04/2021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7537CC-F4CC-439C-B348-E4E0E9FDB0E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2957233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BACA51-B67D-40BE-BD86-F9F006F7E642}" type="datetimeFigureOut">
              <a:rPr lang="es-ES" smtClean="0"/>
              <a:t>22/04/2021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7537CC-F4CC-439C-B348-E4E0E9FDB0E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256923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elle 2">
            <a:extLst>
              <a:ext uri="{FF2B5EF4-FFF2-40B4-BE49-F238E27FC236}">
                <a16:creationId xmlns:a16="http://schemas.microsoft.com/office/drawing/2014/main" xmlns="" id="{54899B2C-FB48-4AAB-BFA3-E535ACAAE12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94592020"/>
              </p:ext>
            </p:extLst>
          </p:nvPr>
        </p:nvGraphicFramePr>
        <p:xfrm>
          <a:off x="3635896" y="2060848"/>
          <a:ext cx="2075240" cy="59817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7750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7399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023750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0">
                <a:tc gridSpan="2">
                  <a:txBody>
                    <a:bodyPr/>
                    <a:lstStyle/>
                    <a:p>
                      <a:endParaRPr lang="de-DE" sz="1000" dirty="0"/>
                    </a:p>
                  </a:txBody>
                  <a:tcPr marL="74295" marR="74295" marT="37148" marB="37148">
                    <a:lnL w="12700" cmpd="sng">
                      <a:noFill/>
                    </a:lnL>
                    <a:lnT w="12700" cmpd="sng">
                      <a:noFill/>
                    </a:lnT>
                  </a:tcPr>
                </a:tc>
                <a:tc hMerge="1">
                  <a:txBody>
                    <a:bodyPr/>
                    <a:lstStyle/>
                    <a:p>
                      <a:endParaRPr lang="de-DE" sz="1200" dirty="0"/>
                    </a:p>
                  </a:txBody>
                  <a:tcPr>
                    <a:lnT w="12700" cmpd="sng">
                      <a:noFill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1000" b="1" dirty="0" smtClean="0"/>
                        <a:t>x</a:t>
                      </a:r>
                      <a:endParaRPr lang="de-DE" sz="1000" b="1" dirty="0"/>
                    </a:p>
                  </a:txBody>
                  <a:tcPr marL="74295" marR="74295" marT="37148" marB="37148"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71475">
                <a:tc>
                  <a:txBody>
                    <a:bodyPr/>
                    <a:lstStyle/>
                    <a:p>
                      <a:pPr algn="r"/>
                      <a:r>
                        <a:rPr lang="de-DE" sz="1000" dirty="0" smtClean="0"/>
                        <a:t>x</a:t>
                      </a:r>
                      <a:endParaRPr lang="de-DE" sz="1000" dirty="0"/>
                    </a:p>
                  </a:txBody>
                  <a:tcPr marL="74295" marR="74295" marT="37148" marB="37148"/>
                </a:tc>
                <a:tc>
                  <a:txBody>
                    <a:bodyPr/>
                    <a:lstStyle/>
                    <a:p>
                      <a:pPr algn="r"/>
                      <a:endParaRPr lang="de-DE" sz="1000" dirty="0"/>
                    </a:p>
                  </a:txBody>
                  <a:tcPr marL="74295" marR="74295" marT="37148" marB="37148" anchor="ctr">
                    <a:lnT w="12700" cmpd="sng">
                      <a:noFill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DE" sz="1000" dirty="0" smtClean="0"/>
                        <a:t>x</a:t>
                      </a:r>
                      <a:endParaRPr lang="de-DE" sz="1000" dirty="0"/>
                    </a:p>
                  </a:txBody>
                  <a:tcPr marL="74295" marR="74295" marT="37148" marB="37148"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436481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xisco</dc:creator>
  <cp:lastModifiedBy>xisco</cp:lastModifiedBy>
  <cp:revision>4</cp:revision>
  <dcterms:created xsi:type="dcterms:W3CDTF">2021-04-22T11:20:50Z</dcterms:created>
  <dcterms:modified xsi:type="dcterms:W3CDTF">2021-04-22T11:22:45Z</dcterms:modified>
</cp:coreProperties>
</file>

<file path=docProps/thumbnail.jpeg>
</file>